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7" r:id="rId2"/>
    <p:sldId id="266" r:id="rId3"/>
    <p:sldId id="265" r:id="rId4"/>
    <p:sldId id="264" r:id="rId5"/>
    <p:sldId id="256" r:id="rId6"/>
    <p:sldId id="263" r:id="rId7"/>
    <p:sldId id="268" r:id="rId8"/>
    <p:sldId id="262" r:id="rId9"/>
    <p:sldId id="258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972BB-529A-4A55-9626-D264121E3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B1EF8-9DDE-4C4D-B5D5-1AEBE31FC94D}">
      <dgm:prSet custT="1"/>
      <dgm:spPr/>
      <dgm:t>
        <a:bodyPr/>
        <a:lstStyle/>
        <a:p>
          <a:pPr algn="just" rtl="0"/>
          <a:r>
            <a:rPr lang="ru-RU" sz="2000" i="1" u="sng" dirty="0" smtClean="0"/>
            <a:t>Цель:</a:t>
          </a:r>
          <a:r>
            <a:rPr lang="ru-RU" sz="2000" i="1" u="none" dirty="0" smtClean="0"/>
            <a:t>  </a:t>
          </a:r>
          <a:r>
            <a:rPr lang="ru-RU" sz="1600" dirty="0" smtClean="0"/>
            <a:t>Воспитывать способность активного и осознанного восприятия музыки.</a:t>
          </a:r>
          <a:endParaRPr lang="ru-RU" sz="1600" dirty="0"/>
        </a:p>
      </dgm:t>
    </dgm:pt>
    <dgm:pt modelId="{F5228FDB-C267-4C3A-B130-342AC957FA71}" type="parTrans" cxnId="{6A06B7AF-F181-415F-9208-6E042E159FEC}">
      <dgm:prSet/>
      <dgm:spPr/>
      <dgm:t>
        <a:bodyPr/>
        <a:lstStyle/>
        <a:p>
          <a:endParaRPr lang="ru-RU"/>
        </a:p>
      </dgm:t>
    </dgm:pt>
    <dgm:pt modelId="{1787E66A-F467-49D3-9460-0A9646B6326B}" type="sibTrans" cxnId="{6A06B7AF-F181-415F-9208-6E042E159FEC}">
      <dgm:prSet/>
      <dgm:spPr/>
      <dgm:t>
        <a:bodyPr/>
        <a:lstStyle/>
        <a:p>
          <a:endParaRPr lang="ru-RU"/>
        </a:p>
      </dgm:t>
    </dgm:pt>
    <dgm:pt modelId="{A5DE7820-55A3-459A-BF87-836CCD918C05}" type="pres">
      <dgm:prSet presAssocID="{138972BB-529A-4A55-9626-D264121E3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5BB8C-BFD4-47D0-AD83-65F8D8645520}" type="pres">
      <dgm:prSet presAssocID="{BD2B1EF8-9DDE-4C4D-B5D5-1AEBE31FC9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03A9D-E7E1-4CA4-B2A2-87F02064E341}" type="presOf" srcId="{BD2B1EF8-9DDE-4C4D-B5D5-1AEBE31FC94D}" destId="{CDA5BB8C-BFD4-47D0-AD83-65F8D8645520}" srcOrd="0" destOrd="0" presId="urn:microsoft.com/office/officeart/2005/8/layout/vList2"/>
    <dgm:cxn modelId="{6A06B7AF-F181-415F-9208-6E042E159FEC}" srcId="{138972BB-529A-4A55-9626-D264121E30D3}" destId="{BD2B1EF8-9DDE-4C4D-B5D5-1AEBE31FC94D}" srcOrd="0" destOrd="0" parTransId="{F5228FDB-C267-4C3A-B130-342AC957FA71}" sibTransId="{1787E66A-F467-49D3-9460-0A9646B6326B}"/>
    <dgm:cxn modelId="{12354D84-2D05-453D-8C15-21F52B9278E1}" type="presOf" srcId="{138972BB-529A-4A55-9626-D264121E30D3}" destId="{A5DE7820-55A3-459A-BF87-836CCD918C05}" srcOrd="0" destOrd="0" presId="urn:microsoft.com/office/officeart/2005/8/layout/vList2"/>
    <dgm:cxn modelId="{AE49F3AD-7BCF-4A9E-9607-11D805806450}" type="presParOf" srcId="{A5DE7820-55A3-459A-BF87-836CCD918C05}" destId="{CDA5BB8C-BFD4-47D0-AD83-65F8D86455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972BB-529A-4A55-9626-D264121E3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B1EF8-9DDE-4C4D-B5D5-1AEBE31FC94D}">
      <dgm:prSet custT="1"/>
      <dgm:spPr/>
      <dgm:t>
        <a:bodyPr/>
        <a:lstStyle/>
        <a:p>
          <a:pPr algn="ctr" rtl="0"/>
          <a:r>
            <a:rPr lang="ru-RU" sz="2000" i="1" u="sng" dirty="0" smtClean="0"/>
            <a:t>Цель:</a:t>
          </a:r>
          <a:r>
            <a:rPr lang="ru-RU" sz="2000" i="1" u="none" dirty="0" smtClean="0"/>
            <a:t>  </a:t>
          </a:r>
          <a:r>
            <a:rPr lang="ru-RU" sz="1600" i="0" u="none" dirty="0" smtClean="0">
              <a:latin typeface="+mn-lt"/>
            </a:rPr>
            <a:t>Развивать </a:t>
          </a:r>
          <a:r>
            <a:rPr lang="ru-RU" sz="1600" b="0" dirty="0" smtClean="0">
              <a:latin typeface="+mn-lt"/>
              <a:cs typeface="Times New Roman" pitchFamily="18" charset="0"/>
            </a:rPr>
            <a:t>интерес к художественной литературе. Прививать чуткость к поэтическому слову. </a:t>
          </a:r>
          <a:endParaRPr lang="ru-RU" sz="1600" b="0" dirty="0">
            <a:latin typeface="+mn-lt"/>
          </a:endParaRPr>
        </a:p>
      </dgm:t>
    </dgm:pt>
    <dgm:pt modelId="{F5228FDB-C267-4C3A-B130-342AC957FA71}" type="parTrans" cxnId="{6A06B7AF-F181-415F-9208-6E042E159FEC}">
      <dgm:prSet/>
      <dgm:spPr/>
      <dgm:t>
        <a:bodyPr/>
        <a:lstStyle/>
        <a:p>
          <a:endParaRPr lang="ru-RU"/>
        </a:p>
      </dgm:t>
    </dgm:pt>
    <dgm:pt modelId="{1787E66A-F467-49D3-9460-0A9646B6326B}" type="sibTrans" cxnId="{6A06B7AF-F181-415F-9208-6E042E159FEC}">
      <dgm:prSet/>
      <dgm:spPr/>
      <dgm:t>
        <a:bodyPr/>
        <a:lstStyle/>
        <a:p>
          <a:endParaRPr lang="ru-RU"/>
        </a:p>
      </dgm:t>
    </dgm:pt>
    <dgm:pt modelId="{A5DE7820-55A3-459A-BF87-836CCD918C05}" type="pres">
      <dgm:prSet presAssocID="{138972BB-529A-4A55-9626-D264121E3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5BB8C-BFD4-47D0-AD83-65F8D8645520}" type="pres">
      <dgm:prSet presAssocID="{BD2B1EF8-9DDE-4C4D-B5D5-1AEBE31FC94D}" presName="parentText" presStyleLbl="node1" presStyleIdx="0" presStyleCnt="1" custAng="0" custScaleY="719120" custLinFactNeighborX="2778" custLinFactNeighborY="-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6B7AF-F181-415F-9208-6E042E159FEC}" srcId="{138972BB-529A-4A55-9626-D264121E30D3}" destId="{BD2B1EF8-9DDE-4C4D-B5D5-1AEBE31FC94D}" srcOrd="0" destOrd="0" parTransId="{F5228FDB-C267-4C3A-B130-342AC957FA71}" sibTransId="{1787E66A-F467-49D3-9460-0A9646B6326B}"/>
    <dgm:cxn modelId="{67E7F751-08DD-4CF7-978A-D966F199A7B6}" type="presOf" srcId="{138972BB-529A-4A55-9626-D264121E30D3}" destId="{A5DE7820-55A3-459A-BF87-836CCD918C05}" srcOrd="0" destOrd="0" presId="urn:microsoft.com/office/officeart/2005/8/layout/vList2"/>
    <dgm:cxn modelId="{9919B9B7-A7CB-4C0C-B6F9-D8DE11A58248}" type="presOf" srcId="{BD2B1EF8-9DDE-4C4D-B5D5-1AEBE31FC94D}" destId="{CDA5BB8C-BFD4-47D0-AD83-65F8D8645520}" srcOrd="0" destOrd="0" presId="urn:microsoft.com/office/officeart/2005/8/layout/vList2"/>
    <dgm:cxn modelId="{532D9B87-F3CA-4D03-B8E6-69723C4B495A}" type="presParOf" srcId="{A5DE7820-55A3-459A-BF87-836CCD918C05}" destId="{CDA5BB8C-BFD4-47D0-AD83-65F8D86455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972BB-529A-4A55-9626-D264121E3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B1EF8-9DDE-4C4D-B5D5-1AEBE31FC94D}">
      <dgm:prSet custT="1"/>
      <dgm:spPr/>
      <dgm:t>
        <a:bodyPr/>
        <a:lstStyle/>
        <a:p>
          <a:pPr algn="just" rtl="0"/>
          <a:r>
            <a:rPr lang="ru-RU" sz="2000" i="1" u="sng" dirty="0" smtClean="0"/>
            <a:t>Цель:</a:t>
          </a:r>
          <a:r>
            <a:rPr lang="ru-RU" sz="2000" i="1" u="none" dirty="0" smtClean="0"/>
            <a:t>  </a:t>
          </a:r>
          <a:r>
            <a:rPr lang="ru-RU" sz="1400" dirty="0" smtClean="0"/>
            <a:t>Закреплять умение детей создавать коллективную композицию. Упражнять в вырезывании и составлении изображения предмета, передавая основную форму и детали.</a:t>
          </a:r>
          <a:endParaRPr lang="ru-RU" sz="1400" dirty="0"/>
        </a:p>
      </dgm:t>
    </dgm:pt>
    <dgm:pt modelId="{F5228FDB-C267-4C3A-B130-342AC957FA71}" type="parTrans" cxnId="{6A06B7AF-F181-415F-9208-6E042E159FEC}">
      <dgm:prSet/>
      <dgm:spPr/>
      <dgm:t>
        <a:bodyPr/>
        <a:lstStyle/>
        <a:p>
          <a:endParaRPr lang="ru-RU"/>
        </a:p>
      </dgm:t>
    </dgm:pt>
    <dgm:pt modelId="{1787E66A-F467-49D3-9460-0A9646B6326B}" type="sibTrans" cxnId="{6A06B7AF-F181-415F-9208-6E042E159FEC}">
      <dgm:prSet/>
      <dgm:spPr/>
      <dgm:t>
        <a:bodyPr/>
        <a:lstStyle/>
        <a:p>
          <a:endParaRPr lang="ru-RU"/>
        </a:p>
      </dgm:t>
    </dgm:pt>
    <dgm:pt modelId="{A5DE7820-55A3-459A-BF87-836CCD918C05}" type="pres">
      <dgm:prSet presAssocID="{138972BB-529A-4A55-9626-D264121E3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5BB8C-BFD4-47D0-AD83-65F8D8645520}" type="pres">
      <dgm:prSet presAssocID="{BD2B1EF8-9DDE-4C4D-B5D5-1AEBE31FC94D}" presName="parentText" presStyleLbl="node1" presStyleIdx="0" presStyleCnt="1" custScaleY="71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E7380-071B-49F4-BD35-BDB0877BEF0B}" type="presOf" srcId="{138972BB-529A-4A55-9626-D264121E30D3}" destId="{A5DE7820-55A3-459A-BF87-836CCD918C05}" srcOrd="0" destOrd="0" presId="urn:microsoft.com/office/officeart/2005/8/layout/vList2"/>
    <dgm:cxn modelId="{6A06B7AF-F181-415F-9208-6E042E159FEC}" srcId="{138972BB-529A-4A55-9626-D264121E30D3}" destId="{BD2B1EF8-9DDE-4C4D-B5D5-1AEBE31FC94D}" srcOrd="0" destOrd="0" parTransId="{F5228FDB-C267-4C3A-B130-342AC957FA71}" sibTransId="{1787E66A-F467-49D3-9460-0A9646B6326B}"/>
    <dgm:cxn modelId="{6BB534F6-CA02-4D0F-B4EB-55CE26DD5FC2}" type="presOf" srcId="{BD2B1EF8-9DDE-4C4D-B5D5-1AEBE31FC94D}" destId="{CDA5BB8C-BFD4-47D0-AD83-65F8D8645520}" srcOrd="0" destOrd="0" presId="urn:microsoft.com/office/officeart/2005/8/layout/vList2"/>
    <dgm:cxn modelId="{62B9DA8C-9B22-40F0-9437-5E9731390057}" type="presParOf" srcId="{A5DE7820-55A3-459A-BF87-836CCD918C05}" destId="{CDA5BB8C-BFD4-47D0-AD83-65F8D86455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8972BB-529A-4A55-9626-D264121E3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B1EF8-9DDE-4C4D-B5D5-1AEBE31FC94D}">
      <dgm:prSet custT="1"/>
      <dgm:spPr/>
      <dgm:t>
        <a:bodyPr/>
        <a:lstStyle/>
        <a:p>
          <a:pPr algn="just" rtl="0"/>
          <a:endParaRPr lang="ru-RU" sz="1400" dirty="0"/>
        </a:p>
      </dgm:t>
    </dgm:pt>
    <dgm:pt modelId="{F5228FDB-C267-4C3A-B130-342AC957FA71}" type="parTrans" cxnId="{6A06B7AF-F181-415F-9208-6E042E159FEC}">
      <dgm:prSet/>
      <dgm:spPr/>
      <dgm:t>
        <a:bodyPr/>
        <a:lstStyle/>
        <a:p>
          <a:endParaRPr lang="ru-RU"/>
        </a:p>
      </dgm:t>
    </dgm:pt>
    <dgm:pt modelId="{1787E66A-F467-49D3-9460-0A9646B6326B}" type="sibTrans" cxnId="{6A06B7AF-F181-415F-9208-6E042E159FEC}">
      <dgm:prSet/>
      <dgm:spPr/>
      <dgm:t>
        <a:bodyPr/>
        <a:lstStyle/>
        <a:p>
          <a:endParaRPr lang="ru-RU"/>
        </a:p>
      </dgm:t>
    </dgm:pt>
    <dgm:pt modelId="{15B1ACD5-DD91-43A5-B20E-1A2874798252}">
      <dgm:prSet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Коллективная работа с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применением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нетрадиционных техник рисования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3C14C08-91C2-4AA3-B68D-79190DB09DA9}" type="parTrans" cxnId="{49AEDC4A-3E35-4D9A-A3DC-1B777DA0BE3E}">
      <dgm:prSet/>
      <dgm:spPr/>
      <dgm:t>
        <a:bodyPr/>
        <a:lstStyle/>
        <a:p>
          <a:endParaRPr lang="ru-RU"/>
        </a:p>
      </dgm:t>
    </dgm:pt>
    <dgm:pt modelId="{B97FEA9C-63FC-43A3-9C2F-FD5F2DAFF9A7}" type="sibTrans" cxnId="{49AEDC4A-3E35-4D9A-A3DC-1B777DA0BE3E}">
      <dgm:prSet/>
      <dgm:spPr/>
      <dgm:t>
        <a:bodyPr/>
        <a:lstStyle/>
        <a:p>
          <a:endParaRPr lang="ru-RU"/>
        </a:p>
      </dgm:t>
    </dgm:pt>
    <dgm:pt modelId="{A5DE7820-55A3-459A-BF87-836CCD918C05}" type="pres">
      <dgm:prSet presAssocID="{138972BB-529A-4A55-9626-D264121E3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5BB8C-BFD4-47D0-AD83-65F8D8645520}" type="pres">
      <dgm:prSet presAssocID="{BD2B1EF8-9DDE-4C4D-B5D5-1AEBE31FC94D}" presName="parentText" presStyleLbl="node1" presStyleIdx="0" presStyleCnt="2" custScaleY="71014" custLinFactNeighborY="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27559-EB56-4B23-9F07-FF6E49AC42E1}" type="pres">
      <dgm:prSet presAssocID="{1787E66A-F467-49D3-9460-0A9646B6326B}" presName="spacer" presStyleCnt="0"/>
      <dgm:spPr/>
    </dgm:pt>
    <dgm:pt modelId="{C68E5D56-AD58-46EF-8059-490A2F59D796}" type="pres">
      <dgm:prSet presAssocID="{15B1ACD5-DD91-43A5-B20E-1A28747982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8CF00-061D-4262-8A9A-1B44976C7175}" type="presOf" srcId="{BD2B1EF8-9DDE-4C4D-B5D5-1AEBE31FC94D}" destId="{CDA5BB8C-BFD4-47D0-AD83-65F8D8645520}" srcOrd="0" destOrd="0" presId="urn:microsoft.com/office/officeart/2005/8/layout/vList2"/>
    <dgm:cxn modelId="{6A06B7AF-F181-415F-9208-6E042E159FEC}" srcId="{138972BB-529A-4A55-9626-D264121E30D3}" destId="{BD2B1EF8-9DDE-4C4D-B5D5-1AEBE31FC94D}" srcOrd="0" destOrd="0" parTransId="{F5228FDB-C267-4C3A-B130-342AC957FA71}" sibTransId="{1787E66A-F467-49D3-9460-0A9646B6326B}"/>
    <dgm:cxn modelId="{E77A1280-BD96-4308-8928-84F813003F5D}" type="presOf" srcId="{15B1ACD5-DD91-43A5-B20E-1A2874798252}" destId="{C68E5D56-AD58-46EF-8059-490A2F59D796}" srcOrd="0" destOrd="0" presId="urn:microsoft.com/office/officeart/2005/8/layout/vList2"/>
    <dgm:cxn modelId="{49AEDC4A-3E35-4D9A-A3DC-1B777DA0BE3E}" srcId="{138972BB-529A-4A55-9626-D264121E30D3}" destId="{15B1ACD5-DD91-43A5-B20E-1A2874798252}" srcOrd="1" destOrd="0" parTransId="{A3C14C08-91C2-4AA3-B68D-79190DB09DA9}" sibTransId="{B97FEA9C-63FC-43A3-9C2F-FD5F2DAFF9A7}"/>
    <dgm:cxn modelId="{F72507AF-001E-4864-BF49-1A5C01741A86}" type="presOf" srcId="{138972BB-529A-4A55-9626-D264121E30D3}" destId="{A5DE7820-55A3-459A-BF87-836CCD918C05}" srcOrd="0" destOrd="0" presId="urn:microsoft.com/office/officeart/2005/8/layout/vList2"/>
    <dgm:cxn modelId="{79A19DC7-5883-4803-BA75-D85985F53FD1}" type="presParOf" srcId="{A5DE7820-55A3-459A-BF87-836CCD918C05}" destId="{CDA5BB8C-BFD4-47D0-AD83-65F8D8645520}" srcOrd="0" destOrd="0" presId="urn:microsoft.com/office/officeart/2005/8/layout/vList2"/>
    <dgm:cxn modelId="{CA1EA47F-DE6B-4ED1-9501-A25DB359D56E}" type="presParOf" srcId="{A5DE7820-55A3-459A-BF87-836CCD918C05}" destId="{90527559-EB56-4B23-9F07-FF6E49AC42E1}" srcOrd="1" destOrd="0" presId="urn:microsoft.com/office/officeart/2005/8/layout/vList2"/>
    <dgm:cxn modelId="{0C862319-BAE6-4742-B752-2B9BDC380D1A}" type="presParOf" srcId="{A5DE7820-55A3-459A-BF87-836CCD918C05}" destId="{C68E5D56-AD58-46EF-8059-490A2F59D7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8972BB-529A-4A55-9626-D264121E3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B1EF8-9DDE-4C4D-B5D5-1AEBE31FC94D}">
      <dgm:prSet custT="1"/>
      <dgm:spPr/>
      <dgm:t>
        <a:bodyPr/>
        <a:lstStyle/>
        <a:p>
          <a:pPr algn="just" rtl="0"/>
          <a:r>
            <a:rPr lang="ru-RU" sz="2000" i="1" u="sng" dirty="0" smtClean="0"/>
            <a:t>Цель:</a:t>
          </a:r>
          <a:r>
            <a:rPr lang="ru-RU" sz="2000" i="1" u="none" dirty="0" smtClean="0"/>
            <a:t>  </a:t>
          </a:r>
          <a:r>
            <a:rPr lang="ru-RU" sz="1600" dirty="0" smtClean="0"/>
            <a:t>Закрепить умение лепить из целого куска глины фигурки по мотивам народных игрушек.</a:t>
          </a:r>
          <a:endParaRPr lang="ru-RU" sz="1600" dirty="0"/>
        </a:p>
      </dgm:t>
    </dgm:pt>
    <dgm:pt modelId="{F5228FDB-C267-4C3A-B130-342AC957FA71}" type="parTrans" cxnId="{6A06B7AF-F181-415F-9208-6E042E159FEC}">
      <dgm:prSet/>
      <dgm:spPr/>
      <dgm:t>
        <a:bodyPr/>
        <a:lstStyle/>
        <a:p>
          <a:endParaRPr lang="ru-RU"/>
        </a:p>
      </dgm:t>
    </dgm:pt>
    <dgm:pt modelId="{1787E66A-F467-49D3-9460-0A9646B6326B}" type="sibTrans" cxnId="{6A06B7AF-F181-415F-9208-6E042E159FEC}">
      <dgm:prSet/>
      <dgm:spPr/>
      <dgm:t>
        <a:bodyPr/>
        <a:lstStyle/>
        <a:p>
          <a:endParaRPr lang="ru-RU"/>
        </a:p>
      </dgm:t>
    </dgm:pt>
    <dgm:pt modelId="{A5DE7820-55A3-459A-BF87-836CCD918C05}" type="pres">
      <dgm:prSet presAssocID="{138972BB-529A-4A55-9626-D264121E3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5BB8C-BFD4-47D0-AD83-65F8D8645520}" type="pres">
      <dgm:prSet presAssocID="{BD2B1EF8-9DDE-4C4D-B5D5-1AEBE31FC94D}" presName="parentText" presStyleLbl="node1" presStyleIdx="0" presStyleCnt="1" custScaleY="71014" custLinFactNeighborX="-10000" custLinFactNeighborY="-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6B7AF-F181-415F-9208-6E042E159FEC}" srcId="{138972BB-529A-4A55-9626-D264121E30D3}" destId="{BD2B1EF8-9DDE-4C4D-B5D5-1AEBE31FC94D}" srcOrd="0" destOrd="0" parTransId="{F5228FDB-C267-4C3A-B130-342AC957FA71}" sibTransId="{1787E66A-F467-49D3-9460-0A9646B6326B}"/>
    <dgm:cxn modelId="{F82A7189-9CA4-40FE-BBDB-AA8AC98F730C}" type="presOf" srcId="{BD2B1EF8-9DDE-4C4D-B5D5-1AEBE31FC94D}" destId="{CDA5BB8C-BFD4-47D0-AD83-65F8D8645520}" srcOrd="0" destOrd="0" presId="urn:microsoft.com/office/officeart/2005/8/layout/vList2"/>
    <dgm:cxn modelId="{DB7EBC6F-035C-4B86-8511-264D5290E62B}" type="presOf" srcId="{138972BB-529A-4A55-9626-D264121E30D3}" destId="{A5DE7820-55A3-459A-BF87-836CCD918C05}" srcOrd="0" destOrd="0" presId="urn:microsoft.com/office/officeart/2005/8/layout/vList2"/>
    <dgm:cxn modelId="{C9FEC85F-A3E3-482D-A06E-2356D4A5717F}" type="presParOf" srcId="{A5DE7820-55A3-459A-BF87-836CCD918C05}" destId="{CDA5BB8C-BFD4-47D0-AD83-65F8D86455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5BB8C-BFD4-47D0-AD83-65F8D8645520}">
      <dsp:nvSpPr>
        <dsp:cNvPr id="0" name=""/>
        <dsp:cNvSpPr/>
      </dsp:nvSpPr>
      <dsp:spPr>
        <a:xfrm>
          <a:off x="0" y="261"/>
          <a:ext cx="4176464" cy="645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u="sng" kern="1200" dirty="0" smtClean="0"/>
            <a:t>Цель:</a:t>
          </a:r>
          <a:r>
            <a:rPr lang="ru-RU" sz="2000" i="1" u="none" kern="1200" dirty="0" smtClean="0"/>
            <a:t>  </a:t>
          </a:r>
          <a:r>
            <a:rPr lang="ru-RU" sz="1600" kern="1200" dirty="0" smtClean="0"/>
            <a:t>Воспитывать способность активного и осознанного восприятия музыки.</a:t>
          </a:r>
          <a:endParaRPr lang="ru-RU" sz="1600" kern="1200" dirty="0"/>
        </a:p>
      </dsp:txBody>
      <dsp:txXfrm>
        <a:off x="31526" y="31787"/>
        <a:ext cx="4113412" cy="582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5BB8C-BFD4-47D0-AD83-65F8D8645520}">
      <dsp:nvSpPr>
        <dsp:cNvPr id="0" name=""/>
        <dsp:cNvSpPr/>
      </dsp:nvSpPr>
      <dsp:spPr>
        <a:xfrm>
          <a:off x="0" y="1"/>
          <a:ext cx="2592288" cy="2230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u="sng" kern="1200" dirty="0" smtClean="0"/>
            <a:t>Цель:</a:t>
          </a:r>
          <a:r>
            <a:rPr lang="ru-RU" sz="2000" i="1" u="none" kern="1200" dirty="0" smtClean="0"/>
            <a:t>  </a:t>
          </a:r>
          <a:r>
            <a:rPr lang="ru-RU" sz="1600" i="0" u="none" kern="1200" dirty="0" smtClean="0">
              <a:latin typeface="+mn-lt"/>
            </a:rPr>
            <a:t>Развивать </a:t>
          </a:r>
          <a:r>
            <a:rPr lang="ru-RU" sz="1600" b="0" kern="1200" dirty="0" smtClean="0">
              <a:latin typeface="+mn-lt"/>
              <a:cs typeface="Times New Roman" pitchFamily="18" charset="0"/>
            </a:rPr>
            <a:t>интерес к художественной литературе. Прививать чуткость к поэтическому слову. </a:t>
          </a:r>
          <a:endParaRPr lang="ru-RU" sz="1600" b="0" kern="1200" dirty="0">
            <a:latin typeface="+mn-lt"/>
          </a:endParaRPr>
        </a:p>
      </dsp:txBody>
      <dsp:txXfrm>
        <a:off x="108863" y="108864"/>
        <a:ext cx="2374562" cy="2012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5BB8C-BFD4-47D0-AD83-65F8D8645520}">
      <dsp:nvSpPr>
        <dsp:cNvPr id="0" name=""/>
        <dsp:cNvSpPr/>
      </dsp:nvSpPr>
      <dsp:spPr>
        <a:xfrm>
          <a:off x="0" y="240"/>
          <a:ext cx="5760640" cy="791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u="sng" kern="1200" dirty="0" smtClean="0"/>
            <a:t>Цель:</a:t>
          </a:r>
          <a:r>
            <a:rPr lang="ru-RU" sz="2000" i="1" u="none" kern="1200" dirty="0" smtClean="0"/>
            <a:t>  </a:t>
          </a:r>
          <a:r>
            <a:rPr lang="ru-RU" sz="1400" kern="1200" dirty="0" smtClean="0"/>
            <a:t>Закреплять умение детей создавать коллективную композицию. Упражнять в вырезывании и составлении изображения предмета, передавая основную форму и детали.</a:t>
          </a:r>
          <a:endParaRPr lang="ru-RU" sz="1400" kern="1200" dirty="0"/>
        </a:p>
      </dsp:txBody>
      <dsp:txXfrm>
        <a:off x="38643" y="38883"/>
        <a:ext cx="5683354" cy="714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5BB8C-BFD4-47D0-AD83-65F8D8645520}">
      <dsp:nvSpPr>
        <dsp:cNvPr id="0" name=""/>
        <dsp:cNvSpPr/>
      </dsp:nvSpPr>
      <dsp:spPr>
        <a:xfrm>
          <a:off x="0" y="529"/>
          <a:ext cx="5760640" cy="324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5851" y="16380"/>
        <a:ext cx="5728938" cy="293016"/>
      </dsp:txXfrm>
    </dsp:sp>
    <dsp:sp modelId="{C68E5D56-AD58-46EF-8059-490A2F59D796}">
      <dsp:nvSpPr>
        <dsp:cNvPr id="0" name=""/>
        <dsp:cNvSpPr/>
      </dsp:nvSpPr>
      <dsp:spPr>
        <a:xfrm>
          <a:off x="0" y="334624"/>
          <a:ext cx="5760640" cy="457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 Коллективная работа с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применением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нетрадиционных техник рисования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2322" y="356946"/>
        <a:ext cx="5715996" cy="412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5BB8C-BFD4-47D0-AD83-65F8D8645520}">
      <dsp:nvSpPr>
        <dsp:cNvPr id="0" name=""/>
        <dsp:cNvSpPr/>
      </dsp:nvSpPr>
      <dsp:spPr>
        <a:xfrm>
          <a:off x="0" y="57"/>
          <a:ext cx="5688632" cy="791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u="sng" kern="1200" dirty="0" smtClean="0"/>
            <a:t>Цель:</a:t>
          </a:r>
          <a:r>
            <a:rPr lang="ru-RU" sz="2000" i="1" u="none" kern="1200" dirty="0" smtClean="0"/>
            <a:t>  </a:t>
          </a:r>
          <a:r>
            <a:rPr lang="ru-RU" sz="1600" kern="1200" dirty="0" smtClean="0"/>
            <a:t>Закрепить умение лепить из целого куска глины фигурки по мотивам народных игрушек.</a:t>
          </a:r>
          <a:endParaRPr lang="ru-RU" sz="1600" kern="1200" dirty="0"/>
        </a:p>
      </dsp:txBody>
      <dsp:txXfrm>
        <a:off x="38652" y="38709"/>
        <a:ext cx="5611328" cy="71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920F-1E48-4F61-AE59-AF93DB8CB7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8A04-C716-4CBA-BD00-CCC5C8C69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1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8A04-C716-4CBA-BD00-CCC5C8C697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340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7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0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8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1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7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328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788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258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933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36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690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66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07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535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278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C9603-A8B5-4E8F-965F-74B9B00724A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A1A0DC-215D-4930-A299-6605D26B0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0.gif"/><Relationship Id="rId4" Type="http://schemas.openxmlformats.org/officeDocument/2006/relationships/diagramData" Target="../diagrams/data4.xml"/><Relationship Id="rId9" Type="http://schemas.openxmlformats.org/officeDocument/2006/relationships/image" Target="../media/image19.gif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7.jpeg"/><Relationship Id="rId5" Type="http://schemas.openxmlformats.org/officeDocument/2006/relationships/diagramData" Target="../diagrams/data5.xml"/><Relationship Id="rId10" Type="http://schemas.openxmlformats.org/officeDocument/2006/relationships/image" Target="../media/image26.jpeg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83;&#1077;&#1085;&#1072;\Desktop\&#1075;&#1086;&#1090;&#1086;&#1074;&#1072;&#1103;\Antonio%20Vivaldi_-_Palladio1.mp3" TargetMode="External"/><Relationship Id="rId6" Type="http://schemas.openxmlformats.org/officeDocument/2006/relationships/diagramData" Target="../diagrams/data1.xml"/><Relationship Id="rId11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2.xml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0.gif"/><Relationship Id="rId5" Type="http://schemas.openxmlformats.org/officeDocument/2006/relationships/diagramData" Target="../diagrams/data3.xml"/><Relationship Id="rId10" Type="http://schemas.openxmlformats.org/officeDocument/2006/relationships/image" Target="../media/image19.gif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276872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«Художественно-эстетическое развитие в старшей группе «Радуга»</a:t>
            </a:r>
            <a:endParaRPr lang="ru-RU" sz="2800" dirty="0" smtClean="0"/>
          </a:p>
        </p:txBody>
      </p:sp>
    </p:spTree>
  </p:cSld>
  <p:clrMapOvr>
    <a:masterClrMapping/>
  </p:clrMapOvr>
  <p:transition spd="slow" advClick="0" advTm="543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3286048"/>
              </p:ext>
            </p:extLst>
          </p:nvPr>
        </p:nvGraphicFramePr>
        <p:xfrm>
          <a:off x="2410817" y="686619"/>
          <a:ext cx="57606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 descr="C:\Users\Елена\Desktop\Презентация\Schiffe20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614969"/>
            <a:ext cx="5303515" cy="1168314"/>
          </a:xfrm>
          <a:prstGeom prst="rect">
            <a:avLst/>
          </a:prstGeom>
          <a:noFill/>
        </p:spPr>
      </p:pic>
      <p:pic>
        <p:nvPicPr>
          <p:cNvPr id="9" name="Picture 5" descr="C:\Users\Елена\Desktop\Презентация\3009660-687166818d554fc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2542" y="116632"/>
            <a:ext cx="1438275" cy="13620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" y="1798619"/>
            <a:ext cx="24511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18" y="1778580"/>
            <a:ext cx="26638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35" y="1515959"/>
            <a:ext cx="23717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35" y="4005064"/>
            <a:ext cx="2663825" cy="27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59045"/>
      </p:ext>
    </p:extLst>
  </p:cSld>
  <p:clrMapOvr>
    <a:masterClrMapping/>
  </p:clrMapOvr>
  <p:transition spd="slow" advClick="0" advTm="91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7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Лепка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«Конь» (по дымковской игрушке)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8720919"/>
              </p:ext>
            </p:extLst>
          </p:nvPr>
        </p:nvGraphicFramePr>
        <p:xfrm>
          <a:off x="1115616" y="1772816"/>
          <a:ext cx="568863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C:\Users\Елена\Desktop\мультимедийная презентация\Лепка\Лепка Конь по дымковской игрушке\116_10.jpg"/>
          <p:cNvPicPr>
            <a:picLocks noChangeAspect="1" noChangeArrowheads="1"/>
          </p:cNvPicPr>
          <p:nvPr/>
        </p:nvPicPr>
        <p:blipFill>
          <a:blip r:embed="rId10" cstate="print">
            <a:lum bright="10000" contrast="42000"/>
          </a:blip>
          <a:srcRect/>
          <a:stretch>
            <a:fillRect/>
          </a:stretch>
        </p:blipFill>
        <p:spPr bwMode="auto">
          <a:xfrm>
            <a:off x="7020272" y="1196752"/>
            <a:ext cx="1080120" cy="1265681"/>
          </a:xfrm>
          <a:prstGeom prst="rect">
            <a:avLst/>
          </a:prstGeom>
          <a:solidFill>
            <a:srgbClr val="FFFF00"/>
          </a:solidFill>
          <a:ln w="50800">
            <a:solidFill>
              <a:srgbClr val="FFFF00"/>
            </a:solidFill>
          </a:ln>
          <a:scene3d>
            <a:camera prst="obliqueTopLeft"/>
            <a:lightRig rig="threePt" dir="t"/>
          </a:scene3d>
          <a:sp3d extrusionH="76200" contourW="12700">
            <a:extrusionClr>
              <a:srgbClr val="FFFF00"/>
            </a:extrusionClr>
            <a:contourClr>
              <a:srgbClr val="FF0000"/>
            </a:contourClr>
          </a:sp3d>
        </p:spPr>
      </p:pic>
      <p:pic>
        <p:nvPicPr>
          <p:cNvPr id="6146" name="Picture 2" descr="https://sun9-west.userapi.com/sun9-5/s/v1/ig2/JDsl1FFFA8pWLAOwUlN-IunExixXx8uXSsj4XugX-tgktANEKtgSkadi4LEQsn1az7DGuRgoJ53ykV_axo-Sn4hi.jpg?size=639x1080&amp;quality=95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5922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west.userapi.com/sun9-13/s/v1/ig2/DSQuA9CAp_9B5_tnFz5sDksujJx6IvI2URcwaCcVe02ZPgSwpxV2N-su_j10DE1U-Ks9Ntmrn5nN7FQTUOfCaZmk.jpg?size=688x1080&amp;quality=95&amp;type=alb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04" y="2639814"/>
            <a:ext cx="3278772" cy="37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83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4"/>
          <p:cNvSpPr/>
          <p:nvPr/>
        </p:nvSpPr>
        <p:spPr>
          <a:xfrm>
            <a:off x="2411760" y="908720"/>
            <a:ext cx="3888432" cy="1080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/>
              <a:t>Основная цель художественно-эстетического развития</a:t>
            </a:r>
            <a:endParaRPr lang="ru-RU" sz="2400" b="1" kern="1200" dirty="0">
              <a:latin typeface="+mn-lt"/>
            </a:endParaRPr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2267744" y="2564904"/>
            <a:ext cx="4248472" cy="2592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/>
              <a:t>Формирование интереса к эстетической стороне окружающей действительности, удовлетворение потребности детей в самовыражении, развитие музыкальности детей, способности эмоционально воспринимать музыку</a:t>
            </a:r>
            <a:endParaRPr lang="ru-RU" sz="2000" b="1" kern="1200" dirty="0">
              <a:latin typeface="+mn-lt"/>
            </a:endParaRPr>
          </a:p>
        </p:txBody>
      </p:sp>
    </p:spTree>
  </p:cSld>
  <p:clrMapOvr>
    <a:masterClrMapping/>
  </p:clrMapOvr>
  <p:transition spd="slow" advClick="0" advTm="115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4"/>
          <p:cNvSpPr/>
          <p:nvPr/>
        </p:nvSpPr>
        <p:spPr>
          <a:xfrm>
            <a:off x="2411760" y="908720"/>
            <a:ext cx="3888432" cy="1080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/>
              <a:t>Задачи художественно-эстетического развития в ФГОС</a:t>
            </a:r>
            <a:endParaRPr lang="ru-RU" sz="2400" b="1" kern="1200" dirty="0">
              <a:latin typeface="+mn-lt"/>
            </a:endParaRPr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1115616" y="2348880"/>
            <a:ext cx="302433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1. Развитие предпосылок ценностно-смыслового восприятия и понимания произведений искусства</a:t>
            </a:r>
            <a:endParaRPr lang="ru-RU" b="1" kern="12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4725144"/>
            <a:ext cx="3456384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5. Реализация самостоятельной творческой деятельности детей</a:t>
            </a:r>
            <a:endParaRPr lang="ru-RU" b="1" kern="1200" dirty="0">
              <a:latin typeface="+mn-lt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4716016" y="2348880"/>
            <a:ext cx="338437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2. Становление эстетического отношения к окружающему миру</a:t>
            </a:r>
            <a:endParaRPr lang="ru-RU" b="1" kern="1200" dirty="0">
              <a:latin typeface="+mn-lt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267744" y="3501008"/>
            <a:ext cx="439248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3. Формирование элементарных представлений о видах искусства; восприятия музыки, художественной литературы, фольклора</a:t>
            </a:r>
            <a:endParaRPr lang="ru-RU" b="1" kern="1200" dirty="0">
              <a:latin typeface="+mn-lt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1115616" y="4725144"/>
            <a:ext cx="295232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4. Стимулирование сопереживания персонажам художественных произведений</a:t>
            </a:r>
            <a:endParaRPr lang="ru-RU" b="1" kern="1200" dirty="0">
              <a:latin typeface="+mn-lt"/>
            </a:endParaRPr>
          </a:p>
        </p:txBody>
      </p:sp>
    </p:spTree>
  </p:cSld>
  <p:clrMapOvr>
    <a:masterClrMapping/>
  </p:clrMapOvr>
  <p:transition spd="slow" advClick="0" advTm="203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4"/>
          <p:cNvSpPr/>
          <p:nvPr/>
        </p:nvSpPr>
        <p:spPr>
          <a:xfrm>
            <a:off x="2411760" y="908720"/>
            <a:ext cx="3888432" cy="1080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/>
              <a:t>Направления художественно-эстетического развития</a:t>
            </a:r>
            <a:endParaRPr lang="ru-RU" sz="2400" b="1" kern="1200" dirty="0">
              <a:latin typeface="+mn-lt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115616" y="2420888"/>
            <a:ext cx="2664809" cy="739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1. Приобщение к искусству</a:t>
            </a:r>
            <a:endParaRPr lang="ru-RU" b="1" kern="12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645024"/>
            <a:ext cx="2664809" cy="739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3. Конструктивно-модельная деятельность</a:t>
            </a:r>
            <a:endParaRPr lang="ru-RU" b="1" kern="1200" dirty="0">
              <a:latin typeface="+mn-lt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4644008" y="3645024"/>
            <a:ext cx="2664809" cy="739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4. Музыкальная деятельность</a:t>
            </a:r>
            <a:endParaRPr lang="ru-RU" b="1" kern="1200" dirty="0">
              <a:latin typeface="+mn-lt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4644008" y="2420888"/>
            <a:ext cx="2664809" cy="739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2. Изобразительная деятельность</a:t>
            </a:r>
            <a:endParaRPr lang="ru-RU" b="1" kern="1200" dirty="0">
              <a:latin typeface="+mn-lt"/>
            </a:endParaRPr>
          </a:p>
        </p:txBody>
      </p:sp>
    </p:spTree>
  </p:cSld>
  <p:clrMapOvr>
    <a:masterClrMapping/>
  </p:clrMapOvr>
  <p:transition spd="slow" advClick="0" advTm="159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87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3842" y="4767458"/>
            <a:ext cx="990541" cy="1123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206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Восприятие музыки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347864" y="1412777"/>
          <a:ext cx="417646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C:\Users\Елена\Desktop\Презентация\12598282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115342"/>
            <a:ext cx="1872208" cy="1872208"/>
          </a:xfrm>
          <a:prstGeom prst="rect">
            <a:avLst/>
          </a:prstGeom>
          <a:noFill/>
        </p:spPr>
      </p:pic>
      <p:pic>
        <p:nvPicPr>
          <p:cNvPr id="13" name="Antonio Vivaldi_-_Palladio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https://sun9-east.userapi.com/sun9-23/s/v1/ig2/zjyjEUxWLu2TXrFLS9AO0Lzu8iWzVws6ot7dx0JFkI2naWCBVABiI5D5Y5Suneerzn1N3cV5OJ_w7pZQgqDyX6y8.jpg?size=1280x1132&amp;quality=95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0425"/>
            <a:ext cx="4264025" cy="45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7.userapi.com/sun7-13/s/v1/ig2/uDQr8XfC_4tBCSH0K97uVqqMapAvdbhoQyyocX_SKoGLy_yc4PNdY_9uw_nfmDsJS-Nqr8XPH9eukQB_9PPFhdDG.jpg?size=1280x721&amp;quality=95&amp;type=albu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02055"/>
            <a:ext cx="4724400" cy="35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2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2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004" y="8945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Приобщение к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художественной литературе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13670280"/>
              </p:ext>
            </p:extLst>
          </p:nvPr>
        </p:nvGraphicFramePr>
        <p:xfrm>
          <a:off x="3203848" y="4005064"/>
          <a:ext cx="25922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Елена\Desktop\Презентация\pojman__za__chteniem2^5b1^5d.gif"/>
          <p:cNvPicPr>
            <a:picLocks noChangeAspect="1" noChangeArrowheads="1" noCrop="1"/>
          </p:cNvPicPr>
          <p:nvPr/>
        </p:nvPicPr>
        <p:blipFill>
          <a:blip r:embed="rId9" cstate="print">
            <a:lum bright="10000" contrast="42000"/>
          </a:blip>
          <a:srcRect/>
          <a:stretch>
            <a:fillRect/>
          </a:stretch>
        </p:blipFill>
        <p:spPr bwMode="auto">
          <a:xfrm>
            <a:off x="6012160" y="2204240"/>
            <a:ext cx="2611855" cy="2181432"/>
          </a:xfrm>
          <a:prstGeom prst="rect">
            <a:avLst/>
          </a:prstGeom>
          <a:solidFill>
            <a:srgbClr val="FFFF00"/>
          </a:solidFill>
          <a:ln w="50800">
            <a:solidFill>
              <a:srgbClr val="FFFF00"/>
            </a:solidFill>
          </a:ln>
          <a:scene3d>
            <a:camera prst="obliqueTopLeft"/>
            <a:lightRig rig="threePt" dir="t"/>
          </a:scene3d>
          <a:sp3d extrusionH="76200" contourW="12700">
            <a:extrusionClr>
              <a:srgbClr val="FFFF00"/>
            </a:extrusionClr>
            <a:contourClr>
              <a:srgbClr val="FF0000"/>
            </a:contourClr>
          </a:sp3d>
        </p:spPr>
      </p:pic>
      <p:pic>
        <p:nvPicPr>
          <p:cNvPr id="2050" name="Picture 2" descr="https://sun9-east.userapi.com/sun9-23/s/v1/ig2/w_AarP5keSlpjVNyhXnq-bdymyiz107sPFQZAjy_Yha2fp-e99w5zL-FpTAd16Eod6y-n0UCsAx4BUAI2VF6uCIB.jpg?size=1280x720&amp;quality=95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7" y="1871295"/>
            <a:ext cx="3912369" cy="25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3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6206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Музыкальная деятельность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s://sun9-west.userapi.com/sun9-5/s/v1/ig2/jkhJWmpU1TVAUDIEm0Welt_X2ZgUXH96dfV3qx8u2nyXyb4Kp22f3SIlmgBrOlmjRV5DnVeHLM8dBXfAeUfunqf5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east.userapi.com/sun9-31/s/v1/ig2/7gchFwQKCpfkDODQ4ARz5r_BQ62Yc7vNgRJ9UbF5DcxpO1czcx_YWT8Fosvrucw6t1sQz03e7gMDdlY5rpPuR4J-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789040"/>
            <a:ext cx="3672408" cy="28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ена\Desktop\Презентация\125982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069" y="1510007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6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206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Театральная деятельность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s://sun7.userapi.com/sun7-9/s/v1/ig2/bBSbdKmKUooiSnUDNjmj-cj6o5onl3bZlGOqirc7wzJgU3nzErIfO-TvrXIYXCgKjdtPZXp4pXlja2t4l7CmnvHp.jpg?size=608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376264" cy="22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Ф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981" y="4005064"/>
            <a:ext cx="2728725" cy="1478033"/>
          </a:xfrm>
          <a:prstGeom prst="rect">
            <a:avLst/>
          </a:prstGeom>
        </p:spPr>
      </p:pic>
      <p:pic>
        <p:nvPicPr>
          <p:cNvPr id="15" name="Picture 4" descr="https://sun9-west.userapi.com/sun9-11/s/v1/ig2/K-LBm16Ib0Y-tAWIX_VOSPhdVdUY-AYt1n7xzM_RZImhGedqIWH4uCDEyOIaifiy5CmD2Xb_88Bdw5IH5l31ULyr.jpg?size=608x1080&amp;quality=95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7019"/>
            <a:ext cx="4104455" cy="45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east.userapi.com/sun9-26/s/v1/ig2/pTQBJ5giIaDuFMfQvAFQLnZwFVCTYJYreLNwWMBVTWs0ZmGCfslouRc5gEpmaBzJOv3CC00d3LeuAXMbUo8suzc3.jpg?size=828x1080&amp;quality=9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5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2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Аппликация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07704" y="1268760"/>
          <a:ext cx="57606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1" name="Picture 3" descr="C:\Users\Елена\Desktop\Презентация\Schiffe20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373216"/>
            <a:ext cx="5303515" cy="1168314"/>
          </a:xfrm>
          <a:prstGeom prst="rect">
            <a:avLst/>
          </a:prstGeom>
          <a:noFill/>
        </p:spPr>
      </p:pic>
      <p:pic>
        <p:nvPicPr>
          <p:cNvPr id="2053" name="Picture 5" descr="C:\Users\Елена\Desktop\Презентация\3009660-687166818d554fc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348880"/>
            <a:ext cx="1438275" cy="1362075"/>
          </a:xfrm>
          <a:prstGeom prst="rect">
            <a:avLst/>
          </a:prstGeom>
          <a:noFill/>
        </p:spPr>
      </p:pic>
      <p:pic>
        <p:nvPicPr>
          <p:cNvPr id="9" name="Picture 5" descr="C:\Users\Елена\Desktop\Презентация\3009660-687166818d554fc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348880"/>
            <a:ext cx="1438275" cy="1362075"/>
          </a:xfrm>
          <a:prstGeom prst="rect">
            <a:avLst/>
          </a:prstGeom>
          <a:noFill/>
        </p:spPr>
      </p:pic>
      <p:pic>
        <p:nvPicPr>
          <p:cNvPr id="5122" name="Picture 2" descr="https://sun9-east.userapi.com/sun9-35/s/v1/ig2/s0A4L4DgSZz8DRLwIPJZizYt_M1m9-9_LHgua7ZO_FpvZdFPFiV15NkhUWfeSoH-jAqU7Cx7L7Qt-8dtwyRstCtX.jpg?size=608x1080&amp;quality=95&amp;type=alb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62695"/>
            <a:ext cx="388843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91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607</TotalTime>
  <Words>200</Words>
  <Application>Microsoft Office PowerPoint</Application>
  <PresentationFormat>Экран (4:3)</PresentationFormat>
  <Paragraphs>28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Буланова</dc:creator>
  <cp:lastModifiedBy>User</cp:lastModifiedBy>
  <cp:revision>155</cp:revision>
  <dcterms:created xsi:type="dcterms:W3CDTF">2017-02-11T15:00:20Z</dcterms:created>
  <dcterms:modified xsi:type="dcterms:W3CDTF">2022-11-21T11:04:57Z</dcterms:modified>
</cp:coreProperties>
</file>